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7" r:id="rId4"/>
    <p:sldId id="259" r:id="rId5"/>
    <p:sldId id="266" r:id="rId6"/>
    <p:sldId id="260" r:id="rId7"/>
    <p:sldId id="268" r:id="rId8"/>
    <p:sldId id="257" r:id="rId9"/>
    <p:sldId id="269" r:id="rId10"/>
    <p:sldId id="265" r:id="rId11"/>
    <p:sldId id="270" r:id="rId12"/>
    <p:sldId id="261" r:id="rId13"/>
    <p:sldId id="271" r:id="rId14"/>
    <p:sldId id="262" r:id="rId15"/>
    <p:sldId id="272" r:id="rId16"/>
    <p:sldId id="263" r:id="rId17"/>
    <p:sldId id="273" r:id="rId18"/>
    <p:sldId id="264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6" autoAdjust="0"/>
    <p:restoredTop sz="94660"/>
  </p:normalViewPr>
  <p:slideViewPr>
    <p:cSldViewPr>
      <p:cViewPr varScale="1">
        <p:scale>
          <a:sx n="69" d="100"/>
          <a:sy n="69" d="100"/>
        </p:scale>
        <p:origin x="-52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40E5BC-F437-490C-B14A-1067BC266117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522297E-4231-42CE-94DA-7DE4D7F4ECC0}">
      <dgm:prSet phldrT="[Text]"/>
      <dgm:spPr/>
      <dgm:t>
        <a:bodyPr/>
        <a:lstStyle/>
        <a:p>
          <a:r>
            <a:rPr lang="en-US" dirty="0" smtClean="0"/>
            <a:t>Events                   &amp;                     news</a:t>
          </a:r>
          <a:endParaRPr lang="en-US" dirty="0"/>
        </a:p>
      </dgm:t>
    </dgm:pt>
    <dgm:pt modelId="{C564CD98-B106-42CC-B9BB-07BC38973EE8}" type="parTrans" cxnId="{1CFF53C4-A58D-42F8-AF92-F36BD8B24F1D}">
      <dgm:prSet/>
      <dgm:spPr/>
      <dgm:t>
        <a:bodyPr/>
        <a:lstStyle/>
        <a:p>
          <a:endParaRPr lang="en-US"/>
        </a:p>
      </dgm:t>
    </dgm:pt>
    <dgm:pt modelId="{60BCADF6-E1DF-4DFB-AF31-AD4E0BAFD7A3}" type="sibTrans" cxnId="{1CFF53C4-A58D-42F8-AF92-F36BD8B24F1D}">
      <dgm:prSet/>
      <dgm:spPr/>
      <dgm:t>
        <a:bodyPr/>
        <a:lstStyle/>
        <a:p>
          <a:endParaRPr lang="en-US"/>
        </a:p>
      </dgm:t>
    </dgm:pt>
    <dgm:pt modelId="{FFF72987-3C93-4976-AA89-F2E516272372}">
      <dgm:prSet phldrT="[Text]"/>
      <dgm:spPr/>
      <dgm:t>
        <a:bodyPr/>
        <a:lstStyle/>
        <a:p>
          <a:r>
            <a:rPr lang="en-US" dirty="0" smtClean="0"/>
            <a:t>1932- Eamon De Valera is elected Toiseach </a:t>
          </a:r>
          <a:endParaRPr lang="en-US" dirty="0"/>
        </a:p>
      </dgm:t>
    </dgm:pt>
    <dgm:pt modelId="{6D499BF3-B449-4801-AA06-D9D6222F1F09}" type="parTrans" cxnId="{22ED8153-2754-4A85-A809-4ECC8FB58A43}">
      <dgm:prSet/>
      <dgm:spPr/>
      <dgm:t>
        <a:bodyPr/>
        <a:lstStyle/>
        <a:p>
          <a:endParaRPr lang="en-US"/>
        </a:p>
      </dgm:t>
    </dgm:pt>
    <dgm:pt modelId="{8DB56EB6-2D33-4286-9000-5DFDA9F4ADEF}" type="sibTrans" cxnId="{22ED8153-2754-4A85-A809-4ECC8FB58A43}">
      <dgm:prSet/>
      <dgm:spPr/>
      <dgm:t>
        <a:bodyPr/>
        <a:lstStyle/>
        <a:p>
          <a:endParaRPr lang="en-US"/>
        </a:p>
      </dgm:t>
    </dgm:pt>
    <dgm:pt modelId="{4E36BD49-8DCE-4D0B-857C-DE90DE784DD8}">
      <dgm:prSet phldrT="[Text]"/>
      <dgm:spPr/>
      <dgm:t>
        <a:bodyPr/>
        <a:lstStyle/>
        <a:p>
          <a:r>
            <a:rPr lang="en-US" dirty="0" smtClean="0"/>
            <a:t>An air service between Ireland and Brittan begins</a:t>
          </a:r>
          <a:endParaRPr lang="en-US" dirty="0"/>
        </a:p>
      </dgm:t>
    </dgm:pt>
    <dgm:pt modelId="{224F676C-F39C-449B-8854-7521B4A43312}" type="parTrans" cxnId="{6BD46DDA-07C1-4A35-BC5F-DED5F858F52F}">
      <dgm:prSet/>
      <dgm:spPr/>
      <dgm:t>
        <a:bodyPr/>
        <a:lstStyle/>
        <a:p>
          <a:endParaRPr lang="en-US"/>
        </a:p>
      </dgm:t>
    </dgm:pt>
    <dgm:pt modelId="{F940ED2D-E00A-448D-95A6-9CAABD7CA09C}" type="sibTrans" cxnId="{6BD46DDA-07C1-4A35-BC5F-DED5F858F52F}">
      <dgm:prSet/>
      <dgm:spPr/>
      <dgm:t>
        <a:bodyPr/>
        <a:lstStyle/>
        <a:p>
          <a:endParaRPr lang="en-US"/>
        </a:p>
      </dgm:t>
    </dgm:pt>
    <dgm:pt modelId="{E0876D6E-DB0A-4C0E-A6A7-59A549FD461A}">
      <dgm:prSet phldrT="[Text]"/>
      <dgm:spPr/>
      <dgm:t>
        <a:bodyPr/>
        <a:lstStyle/>
        <a:p>
          <a:r>
            <a:rPr lang="en-US" dirty="0" smtClean="0"/>
            <a:t>Events                   &amp;                     news</a:t>
          </a:r>
          <a:endParaRPr lang="en-US" dirty="0"/>
        </a:p>
      </dgm:t>
    </dgm:pt>
    <dgm:pt modelId="{61EE2F5F-0A4A-4C41-BE59-9E4078DBFA10}" type="sibTrans" cxnId="{51381454-13C0-4795-8B13-FFCBF8594E54}">
      <dgm:prSet/>
      <dgm:spPr/>
      <dgm:t>
        <a:bodyPr/>
        <a:lstStyle/>
        <a:p>
          <a:endParaRPr lang="en-US"/>
        </a:p>
      </dgm:t>
    </dgm:pt>
    <dgm:pt modelId="{4FFFF530-850E-44CF-A823-A7129435ADA5}" type="parTrans" cxnId="{51381454-13C0-4795-8B13-FFCBF8594E54}">
      <dgm:prSet/>
      <dgm:spPr/>
      <dgm:t>
        <a:bodyPr/>
        <a:lstStyle/>
        <a:p>
          <a:endParaRPr lang="en-US"/>
        </a:p>
      </dgm:t>
    </dgm:pt>
    <dgm:pt modelId="{4B6AC149-B1E0-4639-9A27-1C01EAA678AE}">
      <dgm:prSet phldrT="[Text]"/>
      <dgm:spPr/>
      <dgm:t>
        <a:bodyPr/>
        <a:lstStyle/>
        <a:p>
          <a:r>
            <a:rPr lang="en-US" dirty="0" smtClean="0"/>
            <a:t>1939- the first helicopter was built</a:t>
          </a:r>
          <a:endParaRPr lang="en-US" dirty="0"/>
        </a:p>
      </dgm:t>
    </dgm:pt>
    <dgm:pt modelId="{920F3EA2-C78F-4749-84FE-F747355810F1}" type="sibTrans" cxnId="{E1AE5C47-F984-4AF1-93F6-B70E0277F801}">
      <dgm:prSet/>
      <dgm:spPr/>
      <dgm:t>
        <a:bodyPr/>
        <a:lstStyle/>
        <a:p>
          <a:endParaRPr lang="en-US"/>
        </a:p>
      </dgm:t>
    </dgm:pt>
    <dgm:pt modelId="{0524B3D4-1B75-4458-8ADC-A8E55D93B39E}" type="parTrans" cxnId="{E1AE5C47-F984-4AF1-93F6-B70E0277F801}">
      <dgm:prSet/>
      <dgm:spPr/>
      <dgm:t>
        <a:bodyPr/>
        <a:lstStyle/>
        <a:p>
          <a:endParaRPr lang="en-US"/>
        </a:p>
      </dgm:t>
    </dgm:pt>
    <dgm:pt modelId="{A32087C5-2A60-403A-ACFD-DCF8F4F8E8AF}">
      <dgm:prSet phldrT="[Text]"/>
      <dgm:spPr/>
      <dgm:t>
        <a:bodyPr/>
        <a:lstStyle/>
        <a:p>
          <a:r>
            <a:rPr lang="en-US" dirty="0" smtClean="0"/>
            <a:t>1938- the German Conrad zuse constructs the first binary calculator </a:t>
          </a:r>
          <a:endParaRPr lang="en-US" dirty="0"/>
        </a:p>
      </dgm:t>
    </dgm:pt>
    <dgm:pt modelId="{56AEB941-C19A-4DDC-998D-E08C3BD6E514}" type="sibTrans" cxnId="{2DBCFC91-534A-42A1-8972-CA3A8A76BD3B}">
      <dgm:prSet/>
      <dgm:spPr/>
      <dgm:t>
        <a:bodyPr/>
        <a:lstStyle/>
        <a:p>
          <a:endParaRPr lang="en-US"/>
        </a:p>
      </dgm:t>
    </dgm:pt>
    <dgm:pt modelId="{1BAE9E01-B264-4918-947D-23A768C37241}" type="parTrans" cxnId="{2DBCFC91-534A-42A1-8972-CA3A8A76BD3B}">
      <dgm:prSet/>
      <dgm:spPr/>
      <dgm:t>
        <a:bodyPr/>
        <a:lstStyle/>
        <a:p>
          <a:endParaRPr lang="en-US"/>
        </a:p>
      </dgm:t>
    </dgm:pt>
    <dgm:pt modelId="{2FA9D4D8-8450-4CF0-A389-D6EF3B3FF013}">
      <dgm:prSet phldrT="[Text]"/>
      <dgm:spPr/>
      <dgm:t>
        <a:bodyPr/>
        <a:lstStyle/>
        <a:p>
          <a:r>
            <a:rPr lang="en-US" dirty="0" smtClean="0"/>
            <a:t>Events                   &amp;                     news</a:t>
          </a:r>
          <a:endParaRPr lang="en-US" dirty="0"/>
        </a:p>
      </dgm:t>
    </dgm:pt>
    <dgm:pt modelId="{3F362B4E-EEC7-4CBD-A56D-DDA8F3D59B03}" type="sibTrans" cxnId="{B9DB0DC3-227F-4F5C-AF5F-17A5E0F6F631}">
      <dgm:prSet/>
      <dgm:spPr/>
      <dgm:t>
        <a:bodyPr/>
        <a:lstStyle/>
        <a:p>
          <a:endParaRPr lang="en-US"/>
        </a:p>
      </dgm:t>
    </dgm:pt>
    <dgm:pt modelId="{C97E2283-3430-46DA-98A0-55151A2F3229}" type="parTrans" cxnId="{B9DB0DC3-227F-4F5C-AF5F-17A5E0F6F631}">
      <dgm:prSet/>
      <dgm:spPr/>
      <dgm:t>
        <a:bodyPr/>
        <a:lstStyle/>
        <a:p>
          <a:endParaRPr lang="en-US"/>
        </a:p>
      </dgm:t>
    </dgm:pt>
    <dgm:pt modelId="{869B79A9-263F-46B3-AA46-BA86F33880E6}">
      <dgm:prSet phldrT="[Text]"/>
      <dgm:spPr/>
      <dgm:t>
        <a:bodyPr/>
        <a:lstStyle/>
        <a:p>
          <a:r>
            <a:rPr lang="en-US" dirty="0" smtClean="0"/>
            <a:t>The airship Hindenburg explodes while attempting to land near New York </a:t>
          </a:r>
          <a:endParaRPr lang="en-US" dirty="0"/>
        </a:p>
      </dgm:t>
    </dgm:pt>
    <dgm:pt modelId="{A3F97273-EC6C-494B-BBC7-CE46A25A087E}" type="sibTrans" cxnId="{670617B4-F0F9-4890-9AB2-D66C3B4CDAC5}">
      <dgm:prSet/>
      <dgm:spPr/>
      <dgm:t>
        <a:bodyPr/>
        <a:lstStyle/>
        <a:p>
          <a:endParaRPr lang="en-US"/>
        </a:p>
      </dgm:t>
    </dgm:pt>
    <dgm:pt modelId="{D5DB45D4-A733-405F-808D-9CAB0133788D}" type="parTrans" cxnId="{670617B4-F0F9-4890-9AB2-D66C3B4CDAC5}">
      <dgm:prSet/>
      <dgm:spPr/>
      <dgm:t>
        <a:bodyPr/>
        <a:lstStyle/>
        <a:p>
          <a:endParaRPr lang="en-US"/>
        </a:p>
      </dgm:t>
    </dgm:pt>
    <dgm:pt modelId="{B6EFB0C6-9964-4A98-B657-02DAEF92113C}">
      <dgm:prSet phldrT="[Text]"/>
      <dgm:spPr/>
      <dgm:t>
        <a:bodyPr/>
        <a:lstStyle/>
        <a:p>
          <a:r>
            <a:rPr lang="en-US" dirty="0" smtClean="0"/>
            <a:t>1937- America falls in to depression and people lose jobs</a:t>
          </a:r>
          <a:endParaRPr lang="en-US" dirty="0"/>
        </a:p>
      </dgm:t>
    </dgm:pt>
    <dgm:pt modelId="{88152161-0820-4473-9627-2FC97C7D89AB}" type="sibTrans" cxnId="{EB4D7ADD-4BCF-4599-8A7E-7104521FDC67}">
      <dgm:prSet/>
      <dgm:spPr/>
      <dgm:t>
        <a:bodyPr/>
        <a:lstStyle/>
        <a:p>
          <a:endParaRPr lang="en-US"/>
        </a:p>
      </dgm:t>
    </dgm:pt>
    <dgm:pt modelId="{886D860F-D730-4328-AF1B-9185281DCED6}" type="parTrans" cxnId="{EB4D7ADD-4BCF-4599-8A7E-7104521FDC67}">
      <dgm:prSet/>
      <dgm:spPr/>
      <dgm:t>
        <a:bodyPr/>
        <a:lstStyle/>
        <a:p>
          <a:endParaRPr lang="en-US"/>
        </a:p>
      </dgm:t>
    </dgm:pt>
    <dgm:pt modelId="{1F2444FE-7385-48D1-AC0E-E9D7006A3454}" type="pres">
      <dgm:prSet presAssocID="{7440E5BC-F437-490C-B14A-1067BC26611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5501278-2B67-4F4E-A43D-037083A8E23D}" type="pres">
      <dgm:prSet presAssocID="{E0876D6E-DB0A-4C0E-A6A7-59A549FD461A}" presName="boxAndChildren" presStyleCnt="0"/>
      <dgm:spPr/>
    </dgm:pt>
    <dgm:pt modelId="{77054099-E278-46AA-A34A-AC3E374072C3}" type="pres">
      <dgm:prSet presAssocID="{E0876D6E-DB0A-4C0E-A6A7-59A549FD461A}" presName="parentTextBox" presStyleLbl="node1" presStyleIdx="0" presStyleCnt="3"/>
      <dgm:spPr/>
      <dgm:t>
        <a:bodyPr/>
        <a:lstStyle/>
        <a:p>
          <a:endParaRPr lang="en-US"/>
        </a:p>
      </dgm:t>
    </dgm:pt>
    <dgm:pt modelId="{F0AFD7EB-4866-43FB-B83E-765AE08388F6}" type="pres">
      <dgm:prSet presAssocID="{E0876D6E-DB0A-4C0E-A6A7-59A549FD461A}" presName="entireBox" presStyleLbl="node1" presStyleIdx="0" presStyleCnt="3"/>
      <dgm:spPr/>
      <dgm:t>
        <a:bodyPr/>
        <a:lstStyle/>
        <a:p>
          <a:endParaRPr lang="en-US"/>
        </a:p>
      </dgm:t>
    </dgm:pt>
    <dgm:pt modelId="{D5B15E6A-7FE0-4EDD-9284-94CD0B15A814}" type="pres">
      <dgm:prSet presAssocID="{E0876D6E-DB0A-4C0E-A6A7-59A549FD461A}" presName="descendantBox" presStyleCnt="0"/>
      <dgm:spPr/>
    </dgm:pt>
    <dgm:pt modelId="{9D31F003-BEC5-4298-A84D-81611503AFEC}" type="pres">
      <dgm:prSet presAssocID="{A32087C5-2A60-403A-ACFD-DCF8F4F8E8AF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1B6CFE-F95F-4C14-9181-63415EC33FB6}" type="pres">
      <dgm:prSet presAssocID="{4B6AC149-B1E0-4639-9A27-1C01EAA678AE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C886CA-F148-4437-922F-5D7D4217BDBD}" type="pres">
      <dgm:prSet presAssocID="{3F362B4E-EEC7-4CBD-A56D-DDA8F3D59B03}" presName="sp" presStyleCnt="0"/>
      <dgm:spPr/>
    </dgm:pt>
    <dgm:pt modelId="{89A9844A-8148-4DD9-860B-B5C0712F1BE3}" type="pres">
      <dgm:prSet presAssocID="{2FA9D4D8-8450-4CF0-A389-D6EF3B3FF013}" presName="arrowAndChildren" presStyleCnt="0"/>
      <dgm:spPr/>
    </dgm:pt>
    <dgm:pt modelId="{1F1201F4-A723-4ADB-B52C-FA9BB443CBE1}" type="pres">
      <dgm:prSet presAssocID="{2FA9D4D8-8450-4CF0-A389-D6EF3B3FF013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8C81BE2B-E960-4BD1-8173-115631114BB0}" type="pres">
      <dgm:prSet presAssocID="{2FA9D4D8-8450-4CF0-A389-D6EF3B3FF013}" presName="arrow" presStyleLbl="node1" presStyleIdx="1" presStyleCnt="3"/>
      <dgm:spPr/>
      <dgm:t>
        <a:bodyPr/>
        <a:lstStyle/>
        <a:p>
          <a:endParaRPr lang="en-US"/>
        </a:p>
      </dgm:t>
    </dgm:pt>
    <dgm:pt modelId="{FC2E4D26-CDB7-41B5-ABF1-FF178885AC5A}" type="pres">
      <dgm:prSet presAssocID="{2FA9D4D8-8450-4CF0-A389-D6EF3B3FF013}" presName="descendantArrow" presStyleCnt="0"/>
      <dgm:spPr/>
    </dgm:pt>
    <dgm:pt modelId="{B79A25C9-230A-463D-A283-0AA0504FC302}" type="pres">
      <dgm:prSet presAssocID="{B6EFB0C6-9964-4A98-B657-02DAEF92113C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7F2E67-7D1D-404B-BC42-942B549B4BF5}" type="pres">
      <dgm:prSet presAssocID="{869B79A9-263F-46B3-AA46-BA86F33880E6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5286C2-8B37-48DC-AE81-EDEF81CB86BF}" type="pres">
      <dgm:prSet presAssocID="{60BCADF6-E1DF-4DFB-AF31-AD4E0BAFD7A3}" presName="sp" presStyleCnt="0"/>
      <dgm:spPr/>
    </dgm:pt>
    <dgm:pt modelId="{45DE7D84-1E23-49C9-AC76-49BF194D28AE}" type="pres">
      <dgm:prSet presAssocID="{F522297E-4231-42CE-94DA-7DE4D7F4ECC0}" presName="arrowAndChildren" presStyleCnt="0"/>
      <dgm:spPr/>
    </dgm:pt>
    <dgm:pt modelId="{B19C8936-5FCA-4268-86F5-9B3FED586310}" type="pres">
      <dgm:prSet presAssocID="{F522297E-4231-42CE-94DA-7DE4D7F4ECC0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A1F3159F-6909-45B8-9757-6583A8208EC3}" type="pres">
      <dgm:prSet presAssocID="{F522297E-4231-42CE-94DA-7DE4D7F4ECC0}" presName="arrow" presStyleLbl="node1" presStyleIdx="2" presStyleCnt="3"/>
      <dgm:spPr/>
      <dgm:t>
        <a:bodyPr/>
        <a:lstStyle/>
        <a:p>
          <a:endParaRPr lang="en-US"/>
        </a:p>
      </dgm:t>
    </dgm:pt>
    <dgm:pt modelId="{6FC0FA64-0ABA-4ECE-8C99-D557AB5698F5}" type="pres">
      <dgm:prSet presAssocID="{F522297E-4231-42CE-94DA-7DE4D7F4ECC0}" presName="descendantArrow" presStyleCnt="0"/>
      <dgm:spPr/>
    </dgm:pt>
    <dgm:pt modelId="{9DB94EBE-1550-46CF-BB91-9550C928AC8F}" type="pres">
      <dgm:prSet presAssocID="{FFF72987-3C93-4976-AA89-F2E516272372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CD6A27-697C-4DC0-B8CB-5FBBEF60C7B6}" type="pres">
      <dgm:prSet presAssocID="{4E36BD49-8DCE-4D0B-857C-DE90DE784DD8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4EBA25-87D7-4ECF-8E7B-D42782F1CF15}" type="presOf" srcId="{4B6AC149-B1E0-4639-9A27-1C01EAA678AE}" destId="{851B6CFE-F95F-4C14-9181-63415EC33FB6}" srcOrd="0" destOrd="0" presId="urn:microsoft.com/office/officeart/2005/8/layout/process4"/>
    <dgm:cxn modelId="{47B2E4E2-5075-4349-AA6A-36787E5157D2}" type="presOf" srcId="{A32087C5-2A60-403A-ACFD-DCF8F4F8E8AF}" destId="{9D31F003-BEC5-4298-A84D-81611503AFEC}" srcOrd="0" destOrd="0" presId="urn:microsoft.com/office/officeart/2005/8/layout/process4"/>
    <dgm:cxn modelId="{F997E7C4-7F34-4E94-BD0D-096CFEBEFBAF}" type="presOf" srcId="{E0876D6E-DB0A-4C0E-A6A7-59A549FD461A}" destId="{77054099-E278-46AA-A34A-AC3E374072C3}" srcOrd="0" destOrd="0" presId="urn:microsoft.com/office/officeart/2005/8/layout/process4"/>
    <dgm:cxn modelId="{22ED8153-2754-4A85-A809-4ECC8FB58A43}" srcId="{F522297E-4231-42CE-94DA-7DE4D7F4ECC0}" destId="{FFF72987-3C93-4976-AA89-F2E516272372}" srcOrd="0" destOrd="0" parTransId="{6D499BF3-B449-4801-AA06-D9D6222F1F09}" sibTransId="{8DB56EB6-2D33-4286-9000-5DFDA9F4ADEF}"/>
    <dgm:cxn modelId="{F947BD74-60B6-47E5-ADB7-28B9949A3E9C}" type="presOf" srcId="{FFF72987-3C93-4976-AA89-F2E516272372}" destId="{9DB94EBE-1550-46CF-BB91-9550C928AC8F}" srcOrd="0" destOrd="0" presId="urn:microsoft.com/office/officeart/2005/8/layout/process4"/>
    <dgm:cxn modelId="{2DBCFC91-534A-42A1-8972-CA3A8A76BD3B}" srcId="{E0876D6E-DB0A-4C0E-A6A7-59A549FD461A}" destId="{A32087C5-2A60-403A-ACFD-DCF8F4F8E8AF}" srcOrd="0" destOrd="0" parTransId="{1BAE9E01-B264-4918-947D-23A768C37241}" sibTransId="{56AEB941-C19A-4DDC-998D-E08C3BD6E514}"/>
    <dgm:cxn modelId="{B9DB0DC3-227F-4F5C-AF5F-17A5E0F6F631}" srcId="{7440E5BC-F437-490C-B14A-1067BC266117}" destId="{2FA9D4D8-8450-4CF0-A389-D6EF3B3FF013}" srcOrd="1" destOrd="0" parTransId="{C97E2283-3430-46DA-98A0-55151A2F3229}" sibTransId="{3F362B4E-EEC7-4CBD-A56D-DDA8F3D59B03}"/>
    <dgm:cxn modelId="{3D193822-E142-494D-B204-012CB6944210}" type="presOf" srcId="{7440E5BC-F437-490C-B14A-1067BC266117}" destId="{1F2444FE-7385-48D1-AC0E-E9D7006A3454}" srcOrd="0" destOrd="0" presId="urn:microsoft.com/office/officeart/2005/8/layout/process4"/>
    <dgm:cxn modelId="{6BD46DDA-07C1-4A35-BC5F-DED5F858F52F}" srcId="{F522297E-4231-42CE-94DA-7DE4D7F4ECC0}" destId="{4E36BD49-8DCE-4D0B-857C-DE90DE784DD8}" srcOrd="1" destOrd="0" parTransId="{224F676C-F39C-449B-8854-7521B4A43312}" sibTransId="{F940ED2D-E00A-448D-95A6-9CAABD7CA09C}"/>
    <dgm:cxn modelId="{A3C5E171-9B22-411F-95EA-BFFC2E58DF96}" type="presOf" srcId="{869B79A9-263F-46B3-AA46-BA86F33880E6}" destId="{3D7F2E67-7D1D-404B-BC42-942B549B4BF5}" srcOrd="0" destOrd="0" presId="urn:microsoft.com/office/officeart/2005/8/layout/process4"/>
    <dgm:cxn modelId="{E1AE5C47-F984-4AF1-93F6-B70E0277F801}" srcId="{E0876D6E-DB0A-4C0E-A6A7-59A549FD461A}" destId="{4B6AC149-B1E0-4639-9A27-1C01EAA678AE}" srcOrd="1" destOrd="0" parTransId="{0524B3D4-1B75-4458-8ADC-A8E55D93B39E}" sibTransId="{920F3EA2-C78F-4749-84FE-F747355810F1}"/>
    <dgm:cxn modelId="{AC9C912B-9DDE-4A94-AA0B-FD86AED11595}" type="presOf" srcId="{2FA9D4D8-8450-4CF0-A389-D6EF3B3FF013}" destId="{1F1201F4-A723-4ADB-B52C-FA9BB443CBE1}" srcOrd="0" destOrd="0" presId="urn:microsoft.com/office/officeart/2005/8/layout/process4"/>
    <dgm:cxn modelId="{EB4D7ADD-4BCF-4599-8A7E-7104521FDC67}" srcId="{2FA9D4D8-8450-4CF0-A389-D6EF3B3FF013}" destId="{B6EFB0C6-9964-4A98-B657-02DAEF92113C}" srcOrd="0" destOrd="0" parTransId="{886D860F-D730-4328-AF1B-9185281DCED6}" sibTransId="{88152161-0820-4473-9627-2FC97C7D89AB}"/>
    <dgm:cxn modelId="{24E3CDA1-8F73-4844-8E7B-15553A178B0F}" type="presOf" srcId="{F522297E-4231-42CE-94DA-7DE4D7F4ECC0}" destId="{A1F3159F-6909-45B8-9757-6583A8208EC3}" srcOrd="1" destOrd="0" presId="urn:microsoft.com/office/officeart/2005/8/layout/process4"/>
    <dgm:cxn modelId="{FC69725D-FF46-4A82-BBF5-067ECEBCE06E}" type="presOf" srcId="{4E36BD49-8DCE-4D0B-857C-DE90DE784DD8}" destId="{3ACD6A27-697C-4DC0-B8CB-5FBBEF60C7B6}" srcOrd="0" destOrd="0" presId="urn:microsoft.com/office/officeart/2005/8/layout/process4"/>
    <dgm:cxn modelId="{670617B4-F0F9-4890-9AB2-D66C3B4CDAC5}" srcId="{2FA9D4D8-8450-4CF0-A389-D6EF3B3FF013}" destId="{869B79A9-263F-46B3-AA46-BA86F33880E6}" srcOrd="1" destOrd="0" parTransId="{D5DB45D4-A733-405F-808D-9CAB0133788D}" sibTransId="{A3F97273-EC6C-494B-BBC7-CE46A25A087E}"/>
    <dgm:cxn modelId="{C636E2CE-B592-44E6-A4B7-07F596B2A66A}" type="presOf" srcId="{B6EFB0C6-9964-4A98-B657-02DAEF92113C}" destId="{B79A25C9-230A-463D-A283-0AA0504FC302}" srcOrd="0" destOrd="0" presId="urn:microsoft.com/office/officeart/2005/8/layout/process4"/>
    <dgm:cxn modelId="{68E91461-E8B6-4FD8-86F3-65836D18C51D}" type="presOf" srcId="{E0876D6E-DB0A-4C0E-A6A7-59A549FD461A}" destId="{F0AFD7EB-4866-43FB-B83E-765AE08388F6}" srcOrd="1" destOrd="0" presId="urn:microsoft.com/office/officeart/2005/8/layout/process4"/>
    <dgm:cxn modelId="{1CFF53C4-A58D-42F8-AF92-F36BD8B24F1D}" srcId="{7440E5BC-F437-490C-B14A-1067BC266117}" destId="{F522297E-4231-42CE-94DA-7DE4D7F4ECC0}" srcOrd="0" destOrd="0" parTransId="{C564CD98-B106-42CC-B9BB-07BC38973EE8}" sibTransId="{60BCADF6-E1DF-4DFB-AF31-AD4E0BAFD7A3}"/>
    <dgm:cxn modelId="{51381454-13C0-4795-8B13-FFCBF8594E54}" srcId="{7440E5BC-F437-490C-B14A-1067BC266117}" destId="{E0876D6E-DB0A-4C0E-A6A7-59A549FD461A}" srcOrd="2" destOrd="0" parTransId="{4FFFF530-850E-44CF-A823-A7129435ADA5}" sibTransId="{61EE2F5F-0A4A-4C41-BE59-9E4078DBFA10}"/>
    <dgm:cxn modelId="{0BBBF2D5-188B-4209-8E70-E3A734B9B463}" type="presOf" srcId="{2FA9D4D8-8450-4CF0-A389-D6EF3B3FF013}" destId="{8C81BE2B-E960-4BD1-8173-115631114BB0}" srcOrd="1" destOrd="0" presId="urn:microsoft.com/office/officeart/2005/8/layout/process4"/>
    <dgm:cxn modelId="{41D29B44-9649-4CB6-9924-23628637AA1D}" type="presOf" srcId="{F522297E-4231-42CE-94DA-7DE4D7F4ECC0}" destId="{B19C8936-5FCA-4268-86F5-9B3FED586310}" srcOrd="0" destOrd="0" presId="urn:microsoft.com/office/officeart/2005/8/layout/process4"/>
    <dgm:cxn modelId="{68FC3994-E00D-4220-8226-39C3B7586371}" type="presParOf" srcId="{1F2444FE-7385-48D1-AC0E-E9D7006A3454}" destId="{D5501278-2B67-4F4E-A43D-037083A8E23D}" srcOrd="0" destOrd="0" presId="urn:microsoft.com/office/officeart/2005/8/layout/process4"/>
    <dgm:cxn modelId="{107B9FA4-75DB-436D-B793-1E6F5FB95A45}" type="presParOf" srcId="{D5501278-2B67-4F4E-A43D-037083A8E23D}" destId="{77054099-E278-46AA-A34A-AC3E374072C3}" srcOrd="0" destOrd="0" presId="urn:microsoft.com/office/officeart/2005/8/layout/process4"/>
    <dgm:cxn modelId="{79A78AD6-09E9-4DF0-B5E4-C22594B1A75E}" type="presParOf" srcId="{D5501278-2B67-4F4E-A43D-037083A8E23D}" destId="{F0AFD7EB-4866-43FB-B83E-765AE08388F6}" srcOrd="1" destOrd="0" presId="urn:microsoft.com/office/officeart/2005/8/layout/process4"/>
    <dgm:cxn modelId="{77FAFB89-7591-4554-A3E0-FFC200942BF6}" type="presParOf" srcId="{D5501278-2B67-4F4E-A43D-037083A8E23D}" destId="{D5B15E6A-7FE0-4EDD-9284-94CD0B15A814}" srcOrd="2" destOrd="0" presId="urn:microsoft.com/office/officeart/2005/8/layout/process4"/>
    <dgm:cxn modelId="{ADD15168-B6B3-4B7F-811D-DD8237657CC7}" type="presParOf" srcId="{D5B15E6A-7FE0-4EDD-9284-94CD0B15A814}" destId="{9D31F003-BEC5-4298-A84D-81611503AFEC}" srcOrd="0" destOrd="0" presId="urn:microsoft.com/office/officeart/2005/8/layout/process4"/>
    <dgm:cxn modelId="{949A8245-9511-4311-B9CE-A56A9ED85F7D}" type="presParOf" srcId="{D5B15E6A-7FE0-4EDD-9284-94CD0B15A814}" destId="{851B6CFE-F95F-4C14-9181-63415EC33FB6}" srcOrd="1" destOrd="0" presId="urn:microsoft.com/office/officeart/2005/8/layout/process4"/>
    <dgm:cxn modelId="{5F8DC8BD-8F27-4868-BE09-388D127C4C58}" type="presParOf" srcId="{1F2444FE-7385-48D1-AC0E-E9D7006A3454}" destId="{DDC886CA-F148-4437-922F-5D7D4217BDBD}" srcOrd="1" destOrd="0" presId="urn:microsoft.com/office/officeart/2005/8/layout/process4"/>
    <dgm:cxn modelId="{1F1E2A89-A2F1-470B-9DCA-276261A3595D}" type="presParOf" srcId="{1F2444FE-7385-48D1-AC0E-E9D7006A3454}" destId="{89A9844A-8148-4DD9-860B-B5C0712F1BE3}" srcOrd="2" destOrd="0" presId="urn:microsoft.com/office/officeart/2005/8/layout/process4"/>
    <dgm:cxn modelId="{10721297-9911-4223-9F1F-A642D30206DE}" type="presParOf" srcId="{89A9844A-8148-4DD9-860B-B5C0712F1BE3}" destId="{1F1201F4-A723-4ADB-B52C-FA9BB443CBE1}" srcOrd="0" destOrd="0" presId="urn:microsoft.com/office/officeart/2005/8/layout/process4"/>
    <dgm:cxn modelId="{21216020-E583-45CF-8CE5-92E13DF5D546}" type="presParOf" srcId="{89A9844A-8148-4DD9-860B-B5C0712F1BE3}" destId="{8C81BE2B-E960-4BD1-8173-115631114BB0}" srcOrd="1" destOrd="0" presId="urn:microsoft.com/office/officeart/2005/8/layout/process4"/>
    <dgm:cxn modelId="{C496405F-84F8-42A5-A1DC-DDC5A0E65864}" type="presParOf" srcId="{89A9844A-8148-4DD9-860B-B5C0712F1BE3}" destId="{FC2E4D26-CDB7-41B5-ABF1-FF178885AC5A}" srcOrd="2" destOrd="0" presId="urn:microsoft.com/office/officeart/2005/8/layout/process4"/>
    <dgm:cxn modelId="{55787E2D-4A67-440D-BF72-D4DC8F2BD12B}" type="presParOf" srcId="{FC2E4D26-CDB7-41B5-ABF1-FF178885AC5A}" destId="{B79A25C9-230A-463D-A283-0AA0504FC302}" srcOrd="0" destOrd="0" presId="urn:microsoft.com/office/officeart/2005/8/layout/process4"/>
    <dgm:cxn modelId="{0490749B-5A85-487C-BC86-1336156925BD}" type="presParOf" srcId="{FC2E4D26-CDB7-41B5-ABF1-FF178885AC5A}" destId="{3D7F2E67-7D1D-404B-BC42-942B549B4BF5}" srcOrd="1" destOrd="0" presId="urn:microsoft.com/office/officeart/2005/8/layout/process4"/>
    <dgm:cxn modelId="{C8F28E68-7407-4DC2-B1D3-89343FC68330}" type="presParOf" srcId="{1F2444FE-7385-48D1-AC0E-E9D7006A3454}" destId="{245286C2-8B37-48DC-AE81-EDEF81CB86BF}" srcOrd="3" destOrd="0" presId="urn:microsoft.com/office/officeart/2005/8/layout/process4"/>
    <dgm:cxn modelId="{A54CE383-9644-49B7-8462-7C45B15F13AB}" type="presParOf" srcId="{1F2444FE-7385-48D1-AC0E-E9D7006A3454}" destId="{45DE7D84-1E23-49C9-AC76-49BF194D28AE}" srcOrd="4" destOrd="0" presId="urn:microsoft.com/office/officeart/2005/8/layout/process4"/>
    <dgm:cxn modelId="{91FCA7EA-A6D6-4C92-A6A6-EAC0160338A3}" type="presParOf" srcId="{45DE7D84-1E23-49C9-AC76-49BF194D28AE}" destId="{B19C8936-5FCA-4268-86F5-9B3FED586310}" srcOrd="0" destOrd="0" presId="urn:microsoft.com/office/officeart/2005/8/layout/process4"/>
    <dgm:cxn modelId="{9B0560DD-0217-4036-8F7E-B62500FFC9AF}" type="presParOf" srcId="{45DE7D84-1E23-49C9-AC76-49BF194D28AE}" destId="{A1F3159F-6909-45B8-9757-6583A8208EC3}" srcOrd="1" destOrd="0" presId="urn:microsoft.com/office/officeart/2005/8/layout/process4"/>
    <dgm:cxn modelId="{C0367B2E-5AED-4B5D-B5FD-4F9CB12BE55E}" type="presParOf" srcId="{45DE7D84-1E23-49C9-AC76-49BF194D28AE}" destId="{6FC0FA64-0ABA-4ECE-8C99-D557AB5698F5}" srcOrd="2" destOrd="0" presId="urn:microsoft.com/office/officeart/2005/8/layout/process4"/>
    <dgm:cxn modelId="{55D696CF-1E17-4DB4-8705-42AAC5A90954}" type="presParOf" srcId="{6FC0FA64-0ABA-4ECE-8C99-D557AB5698F5}" destId="{9DB94EBE-1550-46CF-BB91-9550C928AC8F}" srcOrd="0" destOrd="0" presId="urn:microsoft.com/office/officeart/2005/8/layout/process4"/>
    <dgm:cxn modelId="{15FCC156-076A-4C5E-ADFA-45AE9E7D8EF2}" type="presParOf" srcId="{6FC0FA64-0ABA-4ECE-8C99-D557AB5698F5}" destId="{3ACD6A27-697C-4DC0-B8CB-5FBBEF60C7B6}" srcOrd="1" destOrd="0" presId="urn:microsoft.com/office/officeart/2005/8/layout/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1577-0DB7-410F-95EB-5F5130F8A0D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0A112-D1AB-4183-ADDD-565A6044C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1577-0DB7-410F-95EB-5F5130F8A0D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0A112-D1AB-4183-ADDD-565A6044C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1577-0DB7-410F-95EB-5F5130F8A0D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0A112-D1AB-4183-ADDD-565A6044C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1577-0DB7-410F-95EB-5F5130F8A0D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0A112-D1AB-4183-ADDD-565A6044C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1577-0DB7-410F-95EB-5F5130F8A0D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0A112-D1AB-4183-ADDD-565A6044C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1577-0DB7-410F-95EB-5F5130F8A0D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0A112-D1AB-4183-ADDD-565A6044C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1577-0DB7-410F-95EB-5F5130F8A0D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0A112-D1AB-4183-ADDD-565A6044C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1577-0DB7-410F-95EB-5F5130F8A0D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C0A112-D1AB-4183-ADDD-565A6044CA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1577-0DB7-410F-95EB-5F5130F8A0D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0A112-D1AB-4183-ADDD-565A6044C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1577-0DB7-410F-95EB-5F5130F8A0D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0C0A112-D1AB-4183-ADDD-565A6044C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AC81577-0DB7-410F-95EB-5F5130F8A0D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0A112-D1AB-4183-ADDD-565A6044C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AC81577-0DB7-410F-95EB-5F5130F8A0D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0C0A112-D1AB-4183-ADDD-565A6044C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wmf"/><Relationship Id="rId4" Type="http://schemas.openxmlformats.org/officeDocument/2006/relationships/image" Target="../media/image21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http://images.google.com/imgres?imgurl=http://www.swingfashionista.com/wp-content/uploads/2009/12/1930s1940sm23.jpg&amp;imgrefurl=http://www.swingfashionista.com/category/clothing/&amp;usg=__oO9rSehf911fneXosVt7eMAFVuY=&amp;h=558&amp;w=240&amp;sz=28&amp;hl=en&amp;start=14&amp;um=1&amp;itbs=1&amp;tbnid=yw99ZvL2ExNWjM:&amp;tbnh=133&amp;tbnw=57&amp;prev=/images?q=clothing+style+in+the+1930-+1940&amp;hl=en&amp;sa=N&amp;um=1" TargetMode="External"/><Relationship Id="rId7" Type="http://schemas.openxmlformats.org/officeDocument/2006/relationships/hyperlink" Target="http://en.wikipedia.org/wiki/File:Dorothygish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://images.google.com/imgres?imgurl=http://www.twinrosesdesigns.com/Ice%20Blue%20Silk%201930s%20Style%20Dress%201.jpg&amp;imgrefurl=http://www.twinrosesdesigns.com/1900%20to%201950%20Portfolio.html&amp;usg=__Znvk_c37iRPWh1dztgbsRDqa-vI=&amp;h=666&amp;w=308&amp;sz=117&amp;hl=en&amp;start=9&amp;um=1&amp;itbs=1&amp;tbnid=ChnllHLe8n5uLM:&amp;tbnh=138&amp;tbnw=64&amp;prev=/images?q=clothing+style+in+the+1930-+1940&amp;hl=en&amp;sa=N&amp;um=1" TargetMode="External"/><Relationship Id="rId10" Type="http://schemas.openxmlformats.org/officeDocument/2006/relationships/image" Target="../media/image11.jpeg"/><Relationship Id="rId4" Type="http://schemas.openxmlformats.org/officeDocument/2006/relationships/image" Target="../media/image8.jpeg"/><Relationship Id="rId9" Type="http://schemas.openxmlformats.org/officeDocument/2006/relationships/hyperlink" Target="http://en.wikipedia.org/wiki/File:Elisabeth_Bergner_cropped.jpg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304800"/>
            <a:ext cx="7467600" cy="1143000"/>
          </a:xfrm>
        </p:spPr>
        <p:txBody>
          <a:bodyPr/>
          <a:lstStyle/>
          <a:p>
            <a:r>
              <a:rPr lang="en-US" dirty="0" smtClean="0"/>
              <a:t>1930-1940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170" name="Picture 2" descr="C:\Documents and Settings\5212\Local Settings\Temporary Internet Files\Content.IE5\9P95SWQ0\MPj0446452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0"/>
            <a:ext cx="59436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Picture 3" descr="C:\Documents and Settings\5212\Local Settings\Temporary Internet Files\Content.IE5\9P95SWQ0\MCj029725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482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1930 to 1940 the greatest hit music was flapper box a full set it was a top seller in the 1930 to 1940.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 </a:t>
            </a:r>
            <a:endParaRPr lang="en-US" dirty="0"/>
          </a:p>
        </p:txBody>
      </p:sp>
      <p:pic>
        <p:nvPicPr>
          <p:cNvPr id="3080" name="Picture 8" descr="C:\Documents and Settings\5212\Local Settings\Temporary Internet Files\Content.IE5\KHZG1UFO\MPj04387310000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191000"/>
            <a:ext cx="1438902" cy="2163763"/>
          </a:xfrm>
          <a:prstGeom prst="rect">
            <a:avLst/>
          </a:prstGeom>
          <a:noFill/>
        </p:spPr>
      </p:pic>
      <p:sp>
        <p:nvSpPr>
          <p:cNvPr id="3081" name="Music"/>
          <p:cNvSpPr>
            <a:spLocks noEditPoints="1" noChangeArrowheads="1"/>
          </p:cNvSpPr>
          <p:nvPr/>
        </p:nvSpPr>
        <p:spPr bwMode="auto">
          <a:xfrm>
            <a:off x="457200" y="4114800"/>
            <a:ext cx="1809750" cy="1809750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3082" name="Picture 10" descr="C:\Documents and Settings\5212\Local Settings\Temporary Internet Files\Content.IE5\KHZG1UFO\MCj0440416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2362200"/>
            <a:ext cx="1828800" cy="13430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 of gas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1930-1940 the gas price came up but near the end of the 1940 the gas started to lower its cost.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C:\Documents and Settings\5212\Local Settings\Temporary Internet Files\Content.IE5\KHZG1UFO\MPj043928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200400"/>
            <a:ext cx="2184400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5212\Local Settings\Temporary Internet Files\Content.IE5\9P95SWQ0\MCj0441737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3581400"/>
            <a:ext cx="27432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Documents and Settings\5212\Local Settings\Temporary Internet Files\Content.IE5\9P95SWQ0\MPj0444047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Telivision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Neath the Arizona skies: is about a cowboy who rides to the rescue of a heir to an oil rich property when she is kidnapped by bandits.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C:\Documents and Settings\5212\Local Settings\Temporary Internet Files\Content.IE5\KHZG1UFO\MMAG00133_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0"/>
            <a:ext cx="1524000" cy="1524000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C:\Documents and Settings\5212\Local Settings\Temporary Internet Files\Content.IE5\PEZQW2UD\MMj02365270000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114800"/>
            <a:ext cx="1981200" cy="22330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C:\Documents and Settings\5212\Local Settings\Temporary Internet Files\Content.IE5\N9ENMSOF\MCj0286877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3657600"/>
            <a:ext cx="2183394" cy="2702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3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Along came Jones: is about a cowpoke who gains the wrong administration to a small-town when mistaken for a killer.</a:t>
            </a:r>
          </a:p>
          <a:p>
            <a:endParaRPr lang="en-US" dirty="0" smtClean="0"/>
          </a:p>
          <a:p>
            <a:r>
              <a:rPr lang="en-US" dirty="0" smtClean="0"/>
              <a:t>Bull dog courage: is about a young man out for vengeance for his fathers death.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 cultures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Niece week was a popular culture for Asian Americans in the 1930-1940.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pic>
        <p:nvPicPr>
          <p:cNvPr id="4098" name="Picture 2" descr="C:\Documents and Settings\5212\Local Settings\Temporary Internet Files\Content.IE5\9P95SWQ0\MPj04403230000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219200"/>
            <a:ext cx="6400800" cy="533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 or technology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1930- the spitfire was made and piloted by Amy Johnson.</a:t>
            </a:r>
          </a:p>
          <a:p>
            <a:endParaRPr lang="en-US" dirty="0" smtClean="0"/>
          </a:p>
          <a:p>
            <a:r>
              <a:rPr lang="en-US" dirty="0" smtClean="0"/>
              <a:t>The SS Empire </a:t>
            </a:r>
            <a:r>
              <a:rPr lang="en-US" dirty="0" smtClean="0"/>
              <a:t>Windrush</a:t>
            </a:r>
            <a:r>
              <a:rPr lang="en-US" dirty="0" smtClean="0"/>
              <a:t> was made.</a:t>
            </a:r>
            <a:endParaRPr lang="en-US" dirty="0"/>
          </a:p>
        </p:txBody>
      </p:sp>
      <p:pic>
        <p:nvPicPr>
          <p:cNvPr id="6146" name="Picture 2" descr="C:\Documents and Settings\5212\Local Settings\Temporary Internet Files\Content.IE5\N9ENMSOF\MCj0441713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4419600"/>
            <a:ext cx="27432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1932- the splitting of the atom (Lithium atom).</a:t>
            </a:r>
          </a:p>
          <a:p>
            <a:endParaRPr lang="en-US" b="1" dirty="0" smtClean="0"/>
          </a:p>
          <a:p>
            <a:r>
              <a:rPr lang="en-US" dirty="0" smtClean="0"/>
              <a:t>1934- Alice in wonderland </a:t>
            </a:r>
            <a:endParaRPr lang="en-US" dirty="0"/>
          </a:p>
        </p:txBody>
      </p:sp>
      <p:pic>
        <p:nvPicPr>
          <p:cNvPr id="5122" name="Picture 2" descr="C:\Program Files\Microsoft Office\MEDIA\CAGCAT10\j020546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4648200"/>
            <a:ext cx="1818742" cy="1809598"/>
          </a:xfrm>
          <a:prstGeom prst="rect">
            <a:avLst/>
          </a:prstGeom>
          <a:noFill/>
        </p:spPr>
      </p:pic>
      <p:pic>
        <p:nvPicPr>
          <p:cNvPr id="5123" name="Picture 3" descr="C:\Documents and Settings\5212\Local Settings\Temporary Internet Files\Content.IE5\PEZQW2UD\MPj044246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038600"/>
            <a:ext cx="2514600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significance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1930- The planet Pluto was discovered.</a:t>
            </a:r>
          </a:p>
          <a:p>
            <a:r>
              <a:rPr lang="en-US" dirty="0" smtClean="0"/>
              <a:t>1931- The empire state building was dedicated in New York.</a:t>
            </a:r>
          </a:p>
          <a:p>
            <a:r>
              <a:rPr lang="en-US" dirty="0" smtClean="0"/>
              <a:t>1932- Franklin D Roosevelt become president.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194" name="Picture 2" descr="C:\Documents and Settings\5212\Local Settings\Temporary Internet Files\Content.IE5\N9ENMSOF\MPj0444200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495800"/>
            <a:ext cx="3234690" cy="2152650"/>
          </a:xfrm>
          <a:prstGeom prst="rect">
            <a:avLst/>
          </a:prstGeom>
          <a:noFill/>
        </p:spPr>
      </p:pic>
      <p:pic>
        <p:nvPicPr>
          <p:cNvPr id="8195" name="Picture 3" descr="C:\Documents and Settings\5212\Local Settings\Temporary Internet Files\Content.IE5\9P95SWQ0\MPj0444306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419600"/>
            <a:ext cx="3234690" cy="21526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pic>
        <p:nvPicPr>
          <p:cNvPr id="1026" name="Picture 2" descr="C:\Documents and Settings\5212\Local Settings\Temporary Internet Files\Content.IE5\N9ENMSOF\MPj04422370000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2133600"/>
            <a:ext cx="3438593" cy="45259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7" name="Picture 3" descr="C:\Documents and Settings\5212\Local Settings\Temporary Internet Files\Content.IE5\9P95SWQ0\MCj008972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228600"/>
            <a:ext cx="1530706" cy="1794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5212\Local Settings\Temporary Internet Files\Content.IE5\N9ENMSOF\MCj008937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5029200"/>
            <a:ext cx="1820570" cy="1168603"/>
          </a:xfrm>
          <a:prstGeom prst="rect">
            <a:avLst/>
          </a:prstGeom>
          <a:noFill/>
        </p:spPr>
      </p:pic>
      <p:pic>
        <p:nvPicPr>
          <p:cNvPr id="1029" name="Picture 5" descr="C:\Documents and Settings\5212\Local Settings\Temporary Internet Files\Content.IE5\KHZG1UFO\MCj0089386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1000" y="1143000"/>
            <a:ext cx="1666037" cy="1679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1933- Franklin Roosevelt as president launches new deal reforms.</a:t>
            </a:r>
          </a:p>
          <a:p>
            <a:r>
              <a:rPr lang="en-US" dirty="0" smtClean="0"/>
              <a:t>1935- Italy invades Ethiopia.</a:t>
            </a:r>
          </a:p>
          <a:p>
            <a:r>
              <a:rPr lang="en-US" dirty="0" smtClean="0"/>
              <a:t>1938- Germany occupies Australia 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 &amp; news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 </a:t>
            </a:r>
            <a:endParaRPr lang="en-US" dirty="0"/>
          </a:p>
        </p:txBody>
      </p:sp>
      <p:pic>
        <p:nvPicPr>
          <p:cNvPr id="1026" name="Picture 2" descr="C:\Documents and Settings\5212\Local Settings\Temporary Internet Files\Content.IE5\N9ENMSOF\MCj03710640000[1].wm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8200" y="1828800"/>
            <a:ext cx="1899209" cy="1670609"/>
          </a:xfrm>
          <a:prstGeom prst="rect">
            <a:avLst/>
          </a:prstGeom>
          <a:noFill/>
        </p:spPr>
      </p:pic>
      <p:pic>
        <p:nvPicPr>
          <p:cNvPr id="1027" name="Picture 3" descr="C:\Documents and Settings\5212\Local Settings\Temporary Internet Files\Content.IE5\PEZQW2UD\MCj025155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1447800"/>
            <a:ext cx="1511503" cy="1832458"/>
          </a:xfrm>
          <a:prstGeom prst="rect">
            <a:avLst/>
          </a:prstGeom>
          <a:noFill/>
        </p:spPr>
      </p:pic>
      <p:pic>
        <p:nvPicPr>
          <p:cNvPr id="1028" name="Picture 4" descr="C:\Documents and Settings\5212\Local Settings\Temporary Internet Files\Content.IE5\9P95SWQ0\MCj032282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90800" y="3581400"/>
            <a:ext cx="3624404" cy="3096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edg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Clothing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81000" y="1676400"/>
            <a:ext cx="3657600" cy="4525963"/>
          </a:xfrm>
        </p:spPr>
        <p:txBody>
          <a:bodyPr/>
          <a:lstStyle/>
          <a:p>
            <a:r>
              <a:rPr lang="en-US" dirty="0" smtClean="0"/>
              <a:t>During the 1930s it was white dinner jackets and beach pajamas.</a:t>
            </a:r>
          </a:p>
          <a:p>
            <a:endParaRPr lang="en-US" dirty="0" smtClean="0"/>
          </a:p>
          <a:p>
            <a:r>
              <a:rPr lang="en-US" dirty="0" smtClean="0"/>
              <a:t>During the 1940s it was all about your shoulders butterfly sleeves and banjo sleeves.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pic>
        <p:nvPicPr>
          <p:cNvPr id="4" name="Picture 6" descr="http://t1.gstatic.com/images?q=tbn:yw99ZvL2ExNWjM:http://www.swingfashionista.com/wp-content/uploads/2009/12/1930s1940sm23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4114800"/>
            <a:ext cx="923925" cy="2155827"/>
          </a:xfrm>
          <a:prstGeom prst="rect">
            <a:avLst/>
          </a:prstGeom>
          <a:noFill/>
        </p:spPr>
      </p:pic>
      <p:pic>
        <p:nvPicPr>
          <p:cNvPr id="5" name="Picture 4" descr="http://t1.gstatic.com/images?q=tbn:ChnllHLe8n5uLM:http://www.twinrosesdesigns.com/Ice%2520Blue%2520Silk%25201930s%2520Style%2520Dress%25201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0" y="457200"/>
            <a:ext cx="1219200" cy="2628902"/>
          </a:xfrm>
          <a:prstGeom prst="rect">
            <a:avLst/>
          </a:prstGeom>
          <a:noFill/>
        </p:spPr>
      </p:pic>
      <p:pic>
        <p:nvPicPr>
          <p:cNvPr id="14338" name="Picture 2" descr="http://upload.wikimedia.org/wikipedia/commons/thumb/9/92/Dorothygish.jpg/175px-Dorothygish.jp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76800" y="3657600"/>
            <a:ext cx="2124075" cy="2888743"/>
          </a:xfrm>
          <a:prstGeom prst="rect">
            <a:avLst/>
          </a:prstGeom>
          <a:noFill/>
        </p:spPr>
      </p:pic>
      <p:pic>
        <p:nvPicPr>
          <p:cNvPr id="14340" name="Picture 4" descr="http://upload.wikimedia.org/wikipedia/commons/thumb/e/e6/Elisabeth_Bergner_cropped.jpg/77px-Elisabeth_Bergner_cropped.jpg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337436" y="1676400"/>
            <a:ext cx="1320164" cy="2057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 of home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1930 the price of a house is $3,845.00 </a:t>
            </a:r>
          </a:p>
          <a:p>
            <a:endParaRPr lang="en-US" dirty="0" smtClean="0"/>
          </a:p>
          <a:p>
            <a:r>
              <a:rPr lang="en-US" dirty="0" smtClean="0"/>
              <a:t>In 1940 $3,920 is the price of the house so </a:t>
            </a:r>
            <a:r>
              <a:rPr lang="en-US" sz="2800" dirty="0" smtClean="0"/>
              <a:t>it</a:t>
            </a:r>
            <a:r>
              <a:rPr lang="en-US" dirty="0" smtClean="0"/>
              <a:t> increased over the years.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pic>
        <p:nvPicPr>
          <p:cNvPr id="2050" name="Picture 2" descr="C:\Program Files\Microsoft Office\MEDIA\CAGCAT10\j0185604.wm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14400" y="1752600"/>
            <a:ext cx="1447800" cy="1449234"/>
          </a:xfrm>
          <a:prstGeom prst="rect">
            <a:avLst/>
          </a:prstGeom>
          <a:noFill/>
        </p:spPr>
      </p:pic>
      <p:pic>
        <p:nvPicPr>
          <p:cNvPr id="2051" name="Picture 3" descr="C:\Documents and Settings\5212\Local Settings\Temporary Internet Files\Content.IE5\N9ENMSOF\MCj0441738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914400"/>
            <a:ext cx="27432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C:\Documents and Settings\5212\Local Settings\Temporary Internet Files\Content.IE5\PEZQW2UD\MCj0441497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90800" y="4495800"/>
            <a:ext cx="1828572" cy="1828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238</TotalTime>
  <Words>351</Words>
  <Application>Microsoft Office PowerPoint</Application>
  <PresentationFormat>On-screen Show (4:3)</PresentationFormat>
  <Paragraphs>56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Technic</vt:lpstr>
      <vt:lpstr>1930-1940</vt:lpstr>
      <vt:lpstr>Historical significance   </vt:lpstr>
      <vt:lpstr>Continued</vt:lpstr>
      <vt:lpstr>Events &amp; news</vt:lpstr>
      <vt:lpstr>Continued </vt:lpstr>
      <vt:lpstr>Clothing style</vt:lpstr>
      <vt:lpstr>continued</vt:lpstr>
      <vt:lpstr>Price of home </vt:lpstr>
      <vt:lpstr>Continued</vt:lpstr>
      <vt:lpstr>music</vt:lpstr>
      <vt:lpstr>Continued </vt:lpstr>
      <vt:lpstr>Price of gas</vt:lpstr>
      <vt:lpstr>Continued</vt:lpstr>
      <vt:lpstr>Telivision</vt:lpstr>
      <vt:lpstr>Continued</vt:lpstr>
      <vt:lpstr>Popular cultures</vt:lpstr>
      <vt:lpstr>Continued</vt:lpstr>
      <vt:lpstr>Inventions or technology </vt:lpstr>
      <vt:lpstr>Continued</vt:lpstr>
      <vt:lpstr>continued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Server Admin</dc:creator>
  <cp:lastModifiedBy>Server Admin</cp:lastModifiedBy>
  <cp:revision>26</cp:revision>
  <dcterms:created xsi:type="dcterms:W3CDTF">2010-02-08T13:00:10Z</dcterms:created>
  <dcterms:modified xsi:type="dcterms:W3CDTF">2010-02-24T13:20:37Z</dcterms:modified>
</cp:coreProperties>
</file>